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3" r:id="rId9"/>
    <p:sldId id="266" r:id="rId10"/>
    <p:sldId id="264" r:id="rId11"/>
    <p:sldId id="265" r:id="rId12"/>
    <p:sldId id="272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B1D30-9613-4E8C-BF7E-26EB367FF02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606DD2-E314-4FD9-9DD1-2545DA97FB8C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Air preheater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7AD8CFDC-ED86-42B8-99E7-BA43D4741B2C}" type="parTrans" cxnId="{5F0845ED-D6B8-4691-9360-2339348331EA}">
      <dgm:prSet/>
      <dgm:spPr/>
      <dgm:t>
        <a:bodyPr/>
        <a:lstStyle/>
        <a:p>
          <a:endParaRPr lang="en-US"/>
        </a:p>
      </dgm:t>
    </dgm:pt>
    <dgm:pt modelId="{EAB213AE-37D4-4B37-B863-0B5A0C4EB718}" type="sibTrans" cxnId="{5F0845ED-D6B8-4691-9360-2339348331EA}">
      <dgm:prSet/>
      <dgm:spPr/>
      <dgm:t>
        <a:bodyPr/>
        <a:lstStyle/>
        <a:p>
          <a:endParaRPr lang="en-US"/>
        </a:p>
      </dgm:t>
    </dgm:pt>
    <dgm:pt modelId="{BB43F5BE-A061-4F39-903D-98670299C9EB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Economizer</a:t>
          </a:r>
          <a:r>
            <a:rPr lang="en-US" sz="2000" dirty="0" smtClean="0"/>
            <a:t> </a:t>
          </a:r>
          <a:endParaRPr lang="en-US" sz="2000" dirty="0"/>
        </a:p>
      </dgm:t>
    </dgm:pt>
    <dgm:pt modelId="{7211A5D3-15FE-423C-8AB2-1E84A6C3BA42}" type="parTrans" cxnId="{84E1D975-B0D9-49C4-9FB1-917BE7CB6CDC}">
      <dgm:prSet/>
      <dgm:spPr/>
      <dgm:t>
        <a:bodyPr/>
        <a:lstStyle/>
        <a:p>
          <a:endParaRPr lang="en-US"/>
        </a:p>
      </dgm:t>
    </dgm:pt>
    <dgm:pt modelId="{FA0C772B-31D5-47C9-97A3-07C723CC77A9}" type="sibTrans" cxnId="{84E1D975-B0D9-49C4-9FB1-917BE7CB6CDC}">
      <dgm:prSet/>
      <dgm:spPr/>
      <dgm:t>
        <a:bodyPr/>
        <a:lstStyle/>
        <a:p>
          <a:endParaRPr lang="en-US"/>
        </a:p>
      </dgm:t>
    </dgm:pt>
    <dgm:pt modelId="{273B6EE2-F711-4ECF-9E47-208F8DCD6EA1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Super-heater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205FB5AA-96B9-40E2-AEC5-99A15B7EFED7}" type="parTrans" cxnId="{7C4ADBA4-81FE-4F8D-9D63-1A3BDAAC40CD}">
      <dgm:prSet/>
      <dgm:spPr/>
      <dgm:t>
        <a:bodyPr/>
        <a:lstStyle/>
        <a:p>
          <a:endParaRPr lang="en-US"/>
        </a:p>
      </dgm:t>
    </dgm:pt>
    <dgm:pt modelId="{73E2C007-6181-4EF1-B978-BB8904DEDD1F}" type="sibTrans" cxnId="{7C4ADBA4-81FE-4F8D-9D63-1A3BDAAC40CD}">
      <dgm:prSet/>
      <dgm:spPr/>
      <dgm:t>
        <a:bodyPr/>
        <a:lstStyle/>
        <a:p>
          <a:endParaRPr lang="en-US"/>
        </a:p>
      </dgm:t>
    </dgm:pt>
    <dgm:pt modelId="{7B7C4CAA-C6BA-4BCB-857C-22887D6E95FD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Steam Separator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7359694B-417B-458F-B830-0BA167FA2EFB}" type="parTrans" cxnId="{062F36F0-EAD9-4A44-8928-456A908BF246}">
      <dgm:prSet/>
      <dgm:spPr/>
      <dgm:t>
        <a:bodyPr/>
        <a:lstStyle/>
        <a:p>
          <a:endParaRPr lang="en-US"/>
        </a:p>
      </dgm:t>
    </dgm:pt>
    <dgm:pt modelId="{A42788A4-3F55-446A-A86A-897A05179928}" type="sibTrans" cxnId="{062F36F0-EAD9-4A44-8928-456A908BF246}">
      <dgm:prSet/>
      <dgm:spPr/>
      <dgm:t>
        <a:bodyPr/>
        <a:lstStyle/>
        <a:p>
          <a:endParaRPr lang="en-US"/>
        </a:p>
      </dgm:t>
    </dgm:pt>
    <dgm:pt modelId="{69BE4F77-65BA-4953-BCAC-880BEB5723C0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Steam Trap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DB133ECD-0A04-4ED9-B0EE-ECDB54795393}" type="parTrans" cxnId="{08619454-A504-41AD-851B-6C87E48C1C26}">
      <dgm:prSet/>
      <dgm:spPr/>
      <dgm:t>
        <a:bodyPr/>
        <a:lstStyle/>
        <a:p>
          <a:endParaRPr lang="en-US"/>
        </a:p>
      </dgm:t>
    </dgm:pt>
    <dgm:pt modelId="{B0023B14-7510-4AA1-8FC8-807499564B0C}" type="sibTrans" cxnId="{08619454-A504-41AD-851B-6C87E48C1C26}">
      <dgm:prSet/>
      <dgm:spPr/>
      <dgm:t>
        <a:bodyPr/>
        <a:lstStyle/>
        <a:p>
          <a:endParaRPr lang="en-US"/>
        </a:p>
      </dgm:t>
    </dgm:pt>
    <dgm:pt modelId="{E1BC737A-6AFE-4603-8A05-A14C4187C29F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Feed Pump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10004FB3-E6AD-4875-9D16-5A27B718B82D}" type="parTrans" cxnId="{59B2BF38-FFEF-49E5-B074-BA7580AEA196}">
      <dgm:prSet/>
      <dgm:spPr/>
      <dgm:t>
        <a:bodyPr/>
        <a:lstStyle/>
        <a:p>
          <a:endParaRPr lang="en-US"/>
        </a:p>
      </dgm:t>
    </dgm:pt>
    <dgm:pt modelId="{381E94C5-6F5F-47FE-9571-D865057ECA4A}" type="sibTrans" cxnId="{59B2BF38-FFEF-49E5-B074-BA7580AEA196}">
      <dgm:prSet/>
      <dgm:spPr/>
      <dgm:t>
        <a:bodyPr/>
        <a:lstStyle/>
        <a:p>
          <a:endParaRPr lang="en-US"/>
        </a:p>
      </dgm:t>
    </dgm:pt>
    <dgm:pt modelId="{B28E1AAB-B4D2-4CA1-9D28-6F2E37745EDA}" type="pres">
      <dgm:prSet presAssocID="{DC4B1D30-9613-4E8C-BF7E-26EB367FF0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15F74F-5DF1-466E-88A2-1BDFBAC14687}" type="pres">
      <dgm:prSet presAssocID="{F8606DD2-E314-4FD9-9DD1-2545DA97FB8C}" presName="parentLin" presStyleCnt="0"/>
      <dgm:spPr/>
    </dgm:pt>
    <dgm:pt modelId="{6380C15C-CF84-4047-A967-DBA628D65601}" type="pres">
      <dgm:prSet presAssocID="{F8606DD2-E314-4FD9-9DD1-2545DA97FB8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7CA04963-A347-4DC9-B266-2B5B228D95F6}" type="pres">
      <dgm:prSet presAssocID="{F8606DD2-E314-4FD9-9DD1-2545DA97FB8C}" presName="parentText" presStyleLbl="node1" presStyleIdx="0" presStyleCnt="6" custLinFactNeighborX="-7407" custLinFactNeighborY="-30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45F33-B90C-4D07-B1D2-D001E6C0C9C0}" type="pres">
      <dgm:prSet presAssocID="{F8606DD2-E314-4FD9-9DD1-2545DA97FB8C}" presName="negativeSpace" presStyleCnt="0"/>
      <dgm:spPr/>
    </dgm:pt>
    <dgm:pt modelId="{53EE4A0B-B532-41A6-8039-B574CEDD4627}" type="pres">
      <dgm:prSet presAssocID="{F8606DD2-E314-4FD9-9DD1-2545DA97FB8C}" presName="childText" presStyleLbl="conFgAcc1" presStyleIdx="0" presStyleCnt="6">
        <dgm:presLayoutVars>
          <dgm:bulletEnabled val="1"/>
        </dgm:presLayoutVars>
      </dgm:prSet>
      <dgm:spPr/>
    </dgm:pt>
    <dgm:pt modelId="{0F393756-BDC3-4778-8691-2EA040FFE2D3}" type="pres">
      <dgm:prSet presAssocID="{EAB213AE-37D4-4B37-B863-0B5A0C4EB718}" presName="spaceBetweenRectangles" presStyleCnt="0"/>
      <dgm:spPr/>
    </dgm:pt>
    <dgm:pt modelId="{51B906CA-B3A1-4501-BF1D-FC28B39F99BF}" type="pres">
      <dgm:prSet presAssocID="{BB43F5BE-A061-4F39-903D-98670299C9EB}" presName="parentLin" presStyleCnt="0"/>
      <dgm:spPr/>
    </dgm:pt>
    <dgm:pt modelId="{787626DD-BDDF-4DE6-A06C-C8CB62FFAD64}" type="pres">
      <dgm:prSet presAssocID="{BB43F5BE-A061-4F39-903D-98670299C9E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76536DCA-8A9D-47D1-B2B0-C72332D9CDDE}" type="pres">
      <dgm:prSet presAssocID="{BB43F5BE-A061-4F39-903D-98670299C9E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DD1B9-0872-4E68-B134-58B57DAEF243}" type="pres">
      <dgm:prSet presAssocID="{BB43F5BE-A061-4F39-903D-98670299C9EB}" presName="negativeSpace" presStyleCnt="0"/>
      <dgm:spPr/>
    </dgm:pt>
    <dgm:pt modelId="{D31A0786-44AB-4A72-805F-2869390AFED4}" type="pres">
      <dgm:prSet presAssocID="{BB43F5BE-A061-4F39-903D-98670299C9EB}" presName="childText" presStyleLbl="conFgAcc1" presStyleIdx="1" presStyleCnt="6">
        <dgm:presLayoutVars>
          <dgm:bulletEnabled val="1"/>
        </dgm:presLayoutVars>
      </dgm:prSet>
      <dgm:spPr/>
    </dgm:pt>
    <dgm:pt modelId="{D1F861BE-15B4-4EC4-A7D7-3DFD6CD1B6E2}" type="pres">
      <dgm:prSet presAssocID="{FA0C772B-31D5-47C9-97A3-07C723CC77A9}" presName="spaceBetweenRectangles" presStyleCnt="0"/>
      <dgm:spPr/>
    </dgm:pt>
    <dgm:pt modelId="{CFBE12BA-B0CD-4759-B061-6C929C4CF615}" type="pres">
      <dgm:prSet presAssocID="{273B6EE2-F711-4ECF-9E47-208F8DCD6EA1}" presName="parentLin" presStyleCnt="0"/>
      <dgm:spPr/>
    </dgm:pt>
    <dgm:pt modelId="{302811C6-EA39-4E13-8AF5-639562B494F8}" type="pres">
      <dgm:prSet presAssocID="{273B6EE2-F711-4ECF-9E47-208F8DCD6EA1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DA11C5C0-9FF4-4A53-964A-44E15909649A}" type="pres">
      <dgm:prSet presAssocID="{273B6EE2-F711-4ECF-9E47-208F8DCD6EA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BA804-89A6-4D2B-BD5E-88622CBA7442}" type="pres">
      <dgm:prSet presAssocID="{273B6EE2-F711-4ECF-9E47-208F8DCD6EA1}" presName="negativeSpace" presStyleCnt="0"/>
      <dgm:spPr/>
    </dgm:pt>
    <dgm:pt modelId="{F967200D-E699-4573-BB14-AF353070F508}" type="pres">
      <dgm:prSet presAssocID="{273B6EE2-F711-4ECF-9E47-208F8DCD6EA1}" presName="childText" presStyleLbl="conFgAcc1" presStyleIdx="2" presStyleCnt="6">
        <dgm:presLayoutVars>
          <dgm:bulletEnabled val="1"/>
        </dgm:presLayoutVars>
      </dgm:prSet>
      <dgm:spPr/>
    </dgm:pt>
    <dgm:pt modelId="{33FDC260-1446-4683-BBF8-B6CD46998CA4}" type="pres">
      <dgm:prSet presAssocID="{73E2C007-6181-4EF1-B978-BB8904DEDD1F}" presName="spaceBetweenRectangles" presStyleCnt="0"/>
      <dgm:spPr/>
    </dgm:pt>
    <dgm:pt modelId="{E8D08E9C-F372-4ACE-97A5-4314CE55845E}" type="pres">
      <dgm:prSet presAssocID="{7B7C4CAA-C6BA-4BCB-857C-22887D6E95FD}" presName="parentLin" presStyleCnt="0"/>
      <dgm:spPr/>
    </dgm:pt>
    <dgm:pt modelId="{B2F8AD9E-2109-43A8-98B2-F42631A0C5A2}" type="pres">
      <dgm:prSet presAssocID="{7B7C4CAA-C6BA-4BCB-857C-22887D6E95FD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0C66BCB1-C47B-4611-B2EE-13151CFE3721}" type="pres">
      <dgm:prSet presAssocID="{7B7C4CAA-C6BA-4BCB-857C-22887D6E95F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674C0-7E02-49D7-AA41-CBF4ED285A26}" type="pres">
      <dgm:prSet presAssocID="{7B7C4CAA-C6BA-4BCB-857C-22887D6E95FD}" presName="negativeSpace" presStyleCnt="0"/>
      <dgm:spPr/>
    </dgm:pt>
    <dgm:pt modelId="{0E333C5A-DA53-43AF-8621-F5FC1AF0512E}" type="pres">
      <dgm:prSet presAssocID="{7B7C4CAA-C6BA-4BCB-857C-22887D6E95FD}" presName="childText" presStyleLbl="conFgAcc1" presStyleIdx="3" presStyleCnt="6">
        <dgm:presLayoutVars>
          <dgm:bulletEnabled val="1"/>
        </dgm:presLayoutVars>
      </dgm:prSet>
      <dgm:spPr/>
    </dgm:pt>
    <dgm:pt modelId="{2175FD90-C4F6-4C04-9ED7-658A09C3C5B1}" type="pres">
      <dgm:prSet presAssocID="{A42788A4-3F55-446A-A86A-897A05179928}" presName="spaceBetweenRectangles" presStyleCnt="0"/>
      <dgm:spPr/>
    </dgm:pt>
    <dgm:pt modelId="{3AEB16B5-999C-42CE-8AD7-E707C224B232}" type="pres">
      <dgm:prSet presAssocID="{69BE4F77-65BA-4953-BCAC-880BEB5723C0}" presName="parentLin" presStyleCnt="0"/>
      <dgm:spPr/>
    </dgm:pt>
    <dgm:pt modelId="{4152D079-C0C3-42C9-9EA8-898F61714E99}" type="pres">
      <dgm:prSet presAssocID="{69BE4F77-65BA-4953-BCAC-880BEB5723C0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35724BC5-21B0-4E1D-A917-0B41FB5865CB}" type="pres">
      <dgm:prSet presAssocID="{69BE4F77-65BA-4953-BCAC-880BEB5723C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517D6-9FBF-4D1C-A9A3-AFDACD0F2FA1}" type="pres">
      <dgm:prSet presAssocID="{69BE4F77-65BA-4953-BCAC-880BEB5723C0}" presName="negativeSpace" presStyleCnt="0"/>
      <dgm:spPr/>
    </dgm:pt>
    <dgm:pt modelId="{B7B08F57-2661-4F55-8956-384981C2451C}" type="pres">
      <dgm:prSet presAssocID="{69BE4F77-65BA-4953-BCAC-880BEB5723C0}" presName="childText" presStyleLbl="conFgAcc1" presStyleIdx="4" presStyleCnt="6">
        <dgm:presLayoutVars>
          <dgm:bulletEnabled val="1"/>
        </dgm:presLayoutVars>
      </dgm:prSet>
      <dgm:spPr/>
    </dgm:pt>
    <dgm:pt modelId="{A4924C64-F7C8-4D06-AE31-0CF1BBD2B2DE}" type="pres">
      <dgm:prSet presAssocID="{B0023B14-7510-4AA1-8FC8-807499564B0C}" presName="spaceBetweenRectangles" presStyleCnt="0"/>
      <dgm:spPr/>
    </dgm:pt>
    <dgm:pt modelId="{0440EDAD-100E-4800-A201-F5F01B222197}" type="pres">
      <dgm:prSet presAssocID="{E1BC737A-6AFE-4603-8A05-A14C4187C29F}" presName="parentLin" presStyleCnt="0"/>
      <dgm:spPr/>
    </dgm:pt>
    <dgm:pt modelId="{B15EDB55-7912-4DBD-BEA2-4E216DD1A7C1}" type="pres">
      <dgm:prSet presAssocID="{E1BC737A-6AFE-4603-8A05-A14C4187C29F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B3680A07-D434-4501-80A4-653C0654D3A3}" type="pres">
      <dgm:prSet presAssocID="{E1BC737A-6AFE-4603-8A05-A14C4187C29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1BC10-D03E-4EF8-BA7D-7B7713B69748}" type="pres">
      <dgm:prSet presAssocID="{E1BC737A-6AFE-4603-8A05-A14C4187C29F}" presName="negativeSpace" presStyleCnt="0"/>
      <dgm:spPr/>
    </dgm:pt>
    <dgm:pt modelId="{17D3D6BE-F006-4F7B-9AE0-58A09041A0CC}" type="pres">
      <dgm:prSet presAssocID="{E1BC737A-6AFE-4603-8A05-A14C4187C29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F0845ED-D6B8-4691-9360-2339348331EA}" srcId="{DC4B1D30-9613-4E8C-BF7E-26EB367FF026}" destId="{F8606DD2-E314-4FD9-9DD1-2545DA97FB8C}" srcOrd="0" destOrd="0" parTransId="{7AD8CFDC-ED86-42B8-99E7-BA43D4741B2C}" sibTransId="{EAB213AE-37D4-4B37-B863-0B5A0C4EB718}"/>
    <dgm:cxn modelId="{EE1499C7-9E05-4B16-8B71-7BE24095C8BD}" type="presOf" srcId="{273B6EE2-F711-4ECF-9E47-208F8DCD6EA1}" destId="{DA11C5C0-9FF4-4A53-964A-44E15909649A}" srcOrd="1" destOrd="0" presId="urn:microsoft.com/office/officeart/2005/8/layout/list1"/>
    <dgm:cxn modelId="{C14D9579-59D0-4FFC-A3B6-BFE44B748078}" type="presOf" srcId="{BB43F5BE-A061-4F39-903D-98670299C9EB}" destId="{787626DD-BDDF-4DE6-A06C-C8CB62FFAD64}" srcOrd="0" destOrd="0" presId="urn:microsoft.com/office/officeart/2005/8/layout/list1"/>
    <dgm:cxn modelId="{515EB595-64B3-4F63-BE24-8344C5FE824B}" type="presOf" srcId="{E1BC737A-6AFE-4603-8A05-A14C4187C29F}" destId="{B3680A07-D434-4501-80A4-653C0654D3A3}" srcOrd="1" destOrd="0" presId="urn:microsoft.com/office/officeart/2005/8/layout/list1"/>
    <dgm:cxn modelId="{079E3D84-333F-466C-918B-0CCA40BF6CD0}" type="presOf" srcId="{273B6EE2-F711-4ECF-9E47-208F8DCD6EA1}" destId="{302811C6-EA39-4E13-8AF5-639562B494F8}" srcOrd="0" destOrd="0" presId="urn:microsoft.com/office/officeart/2005/8/layout/list1"/>
    <dgm:cxn modelId="{84E1D975-B0D9-49C4-9FB1-917BE7CB6CDC}" srcId="{DC4B1D30-9613-4E8C-BF7E-26EB367FF026}" destId="{BB43F5BE-A061-4F39-903D-98670299C9EB}" srcOrd="1" destOrd="0" parTransId="{7211A5D3-15FE-423C-8AB2-1E84A6C3BA42}" sibTransId="{FA0C772B-31D5-47C9-97A3-07C723CC77A9}"/>
    <dgm:cxn modelId="{59B2BF38-FFEF-49E5-B074-BA7580AEA196}" srcId="{DC4B1D30-9613-4E8C-BF7E-26EB367FF026}" destId="{E1BC737A-6AFE-4603-8A05-A14C4187C29F}" srcOrd="5" destOrd="0" parTransId="{10004FB3-E6AD-4875-9D16-5A27B718B82D}" sibTransId="{381E94C5-6F5F-47FE-9571-D865057ECA4A}"/>
    <dgm:cxn modelId="{7C4ADBA4-81FE-4F8D-9D63-1A3BDAAC40CD}" srcId="{DC4B1D30-9613-4E8C-BF7E-26EB367FF026}" destId="{273B6EE2-F711-4ECF-9E47-208F8DCD6EA1}" srcOrd="2" destOrd="0" parTransId="{205FB5AA-96B9-40E2-AEC5-99A15B7EFED7}" sibTransId="{73E2C007-6181-4EF1-B978-BB8904DEDD1F}"/>
    <dgm:cxn modelId="{C1FBFFDA-1587-4F1F-878A-EF6B18D84C33}" type="presOf" srcId="{E1BC737A-6AFE-4603-8A05-A14C4187C29F}" destId="{B15EDB55-7912-4DBD-BEA2-4E216DD1A7C1}" srcOrd="0" destOrd="0" presId="urn:microsoft.com/office/officeart/2005/8/layout/list1"/>
    <dgm:cxn modelId="{55ABDBC5-43FA-42D5-93F0-F844EE4A4296}" type="presOf" srcId="{F8606DD2-E314-4FD9-9DD1-2545DA97FB8C}" destId="{7CA04963-A347-4DC9-B266-2B5B228D95F6}" srcOrd="1" destOrd="0" presId="urn:microsoft.com/office/officeart/2005/8/layout/list1"/>
    <dgm:cxn modelId="{7F284294-F4FD-47D4-868B-837F66E99937}" type="presOf" srcId="{DC4B1D30-9613-4E8C-BF7E-26EB367FF026}" destId="{B28E1AAB-B4D2-4CA1-9D28-6F2E37745EDA}" srcOrd="0" destOrd="0" presId="urn:microsoft.com/office/officeart/2005/8/layout/list1"/>
    <dgm:cxn modelId="{CF8DCBAC-8B36-4FC1-AA20-8DFF8F0C6484}" type="presOf" srcId="{7B7C4CAA-C6BA-4BCB-857C-22887D6E95FD}" destId="{0C66BCB1-C47B-4611-B2EE-13151CFE3721}" srcOrd="1" destOrd="0" presId="urn:microsoft.com/office/officeart/2005/8/layout/list1"/>
    <dgm:cxn modelId="{25E72448-058C-4A7A-9B86-1026AF848F9A}" type="presOf" srcId="{7B7C4CAA-C6BA-4BCB-857C-22887D6E95FD}" destId="{B2F8AD9E-2109-43A8-98B2-F42631A0C5A2}" srcOrd="0" destOrd="0" presId="urn:microsoft.com/office/officeart/2005/8/layout/list1"/>
    <dgm:cxn modelId="{040AADA2-D382-4488-A91D-04D6E8DF324A}" type="presOf" srcId="{BB43F5BE-A061-4F39-903D-98670299C9EB}" destId="{76536DCA-8A9D-47D1-B2B0-C72332D9CDDE}" srcOrd="1" destOrd="0" presId="urn:microsoft.com/office/officeart/2005/8/layout/list1"/>
    <dgm:cxn modelId="{062F36F0-EAD9-4A44-8928-456A908BF246}" srcId="{DC4B1D30-9613-4E8C-BF7E-26EB367FF026}" destId="{7B7C4CAA-C6BA-4BCB-857C-22887D6E95FD}" srcOrd="3" destOrd="0" parTransId="{7359694B-417B-458F-B830-0BA167FA2EFB}" sibTransId="{A42788A4-3F55-446A-A86A-897A05179928}"/>
    <dgm:cxn modelId="{3B7F24C8-15D8-4B54-B4D4-3AEE17C35E98}" type="presOf" srcId="{69BE4F77-65BA-4953-BCAC-880BEB5723C0}" destId="{4152D079-C0C3-42C9-9EA8-898F61714E99}" srcOrd="0" destOrd="0" presId="urn:microsoft.com/office/officeart/2005/8/layout/list1"/>
    <dgm:cxn modelId="{57768450-386A-4CCA-9D79-058F4F9D9687}" type="presOf" srcId="{F8606DD2-E314-4FD9-9DD1-2545DA97FB8C}" destId="{6380C15C-CF84-4047-A967-DBA628D65601}" srcOrd="0" destOrd="0" presId="urn:microsoft.com/office/officeart/2005/8/layout/list1"/>
    <dgm:cxn modelId="{38795E8D-B271-458F-95BD-8B22DD7CBA60}" type="presOf" srcId="{69BE4F77-65BA-4953-BCAC-880BEB5723C0}" destId="{35724BC5-21B0-4E1D-A917-0B41FB5865CB}" srcOrd="1" destOrd="0" presId="urn:microsoft.com/office/officeart/2005/8/layout/list1"/>
    <dgm:cxn modelId="{08619454-A504-41AD-851B-6C87E48C1C26}" srcId="{DC4B1D30-9613-4E8C-BF7E-26EB367FF026}" destId="{69BE4F77-65BA-4953-BCAC-880BEB5723C0}" srcOrd="4" destOrd="0" parTransId="{DB133ECD-0A04-4ED9-B0EE-ECDB54795393}" sibTransId="{B0023B14-7510-4AA1-8FC8-807499564B0C}"/>
    <dgm:cxn modelId="{226B9FA9-C0A3-4B41-A1F2-EF7938961461}" type="presParOf" srcId="{B28E1AAB-B4D2-4CA1-9D28-6F2E37745EDA}" destId="{8515F74F-5DF1-466E-88A2-1BDFBAC14687}" srcOrd="0" destOrd="0" presId="urn:microsoft.com/office/officeart/2005/8/layout/list1"/>
    <dgm:cxn modelId="{AE4043AC-ADDE-4DF9-BE6A-3831553DD701}" type="presParOf" srcId="{8515F74F-5DF1-466E-88A2-1BDFBAC14687}" destId="{6380C15C-CF84-4047-A967-DBA628D65601}" srcOrd="0" destOrd="0" presId="urn:microsoft.com/office/officeart/2005/8/layout/list1"/>
    <dgm:cxn modelId="{BE9FEF09-682A-45C6-9AD1-33F16790C8B1}" type="presParOf" srcId="{8515F74F-5DF1-466E-88A2-1BDFBAC14687}" destId="{7CA04963-A347-4DC9-B266-2B5B228D95F6}" srcOrd="1" destOrd="0" presId="urn:microsoft.com/office/officeart/2005/8/layout/list1"/>
    <dgm:cxn modelId="{0F430AD8-D897-4B74-BB50-2E548BAE82EB}" type="presParOf" srcId="{B28E1AAB-B4D2-4CA1-9D28-6F2E37745EDA}" destId="{63245F33-B90C-4D07-B1D2-D001E6C0C9C0}" srcOrd="1" destOrd="0" presId="urn:microsoft.com/office/officeart/2005/8/layout/list1"/>
    <dgm:cxn modelId="{3B2493C7-2038-4316-BACA-9A04CC05D43D}" type="presParOf" srcId="{B28E1AAB-B4D2-4CA1-9D28-6F2E37745EDA}" destId="{53EE4A0B-B532-41A6-8039-B574CEDD4627}" srcOrd="2" destOrd="0" presId="urn:microsoft.com/office/officeart/2005/8/layout/list1"/>
    <dgm:cxn modelId="{5CEB5FE7-895B-4227-AF1D-6C74A2653F9B}" type="presParOf" srcId="{B28E1AAB-B4D2-4CA1-9D28-6F2E37745EDA}" destId="{0F393756-BDC3-4778-8691-2EA040FFE2D3}" srcOrd="3" destOrd="0" presId="urn:microsoft.com/office/officeart/2005/8/layout/list1"/>
    <dgm:cxn modelId="{58F624AA-7845-4781-8832-71824612D1A0}" type="presParOf" srcId="{B28E1AAB-B4D2-4CA1-9D28-6F2E37745EDA}" destId="{51B906CA-B3A1-4501-BF1D-FC28B39F99BF}" srcOrd="4" destOrd="0" presId="urn:microsoft.com/office/officeart/2005/8/layout/list1"/>
    <dgm:cxn modelId="{4BF6CDCD-3B99-4B54-A76A-53ADD0A325A0}" type="presParOf" srcId="{51B906CA-B3A1-4501-BF1D-FC28B39F99BF}" destId="{787626DD-BDDF-4DE6-A06C-C8CB62FFAD64}" srcOrd="0" destOrd="0" presId="urn:microsoft.com/office/officeart/2005/8/layout/list1"/>
    <dgm:cxn modelId="{534B8E0B-7743-4B68-AC0A-E9505A976DC5}" type="presParOf" srcId="{51B906CA-B3A1-4501-BF1D-FC28B39F99BF}" destId="{76536DCA-8A9D-47D1-B2B0-C72332D9CDDE}" srcOrd="1" destOrd="0" presId="urn:microsoft.com/office/officeart/2005/8/layout/list1"/>
    <dgm:cxn modelId="{93AC560F-1465-4AAF-9BC8-2DCC7484B1C3}" type="presParOf" srcId="{B28E1AAB-B4D2-4CA1-9D28-6F2E37745EDA}" destId="{5C2DD1B9-0872-4E68-B134-58B57DAEF243}" srcOrd="5" destOrd="0" presId="urn:microsoft.com/office/officeart/2005/8/layout/list1"/>
    <dgm:cxn modelId="{136CE380-F7DD-4F29-998E-663BF6316C4F}" type="presParOf" srcId="{B28E1AAB-B4D2-4CA1-9D28-6F2E37745EDA}" destId="{D31A0786-44AB-4A72-805F-2869390AFED4}" srcOrd="6" destOrd="0" presId="urn:microsoft.com/office/officeart/2005/8/layout/list1"/>
    <dgm:cxn modelId="{86E671C0-56D0-404E-8E42-3E7ABDE61327}" type="presParOf" srcId="{B28E1AAB-B4D2-4CA1-9D28-6F2E37745EDA}" destId="{D1F861BE-15B4-4EC4-A7D7-3DFD6CD1B6E2}" srcOrd="7" destOrd="0" presId="urn:microsoft.com/office/officeart/2005/8/layout/list1"/>
    <dgm:cxn modelId="{50522405-7DA2-4247-8CE5-DE8030F2E9C5}" type="presParOf" srcId="{B28E1AAB-B4D2-4CA1-9D28-6F2E37745EDA}" destId="{CFBE12BA-B0CD-4759-B061-6C929C4CF615}" srcOrd="8" destOrd="0" presId="urn:microsoft.com/office/officeart/2005/8/layout/list1"/>
    <dgm:cxn modelId="{36DC8910-8638-4F3A-A4D1-F0E66F49F5A9}" type="presParOf" srcId="{CFBE12BA-B0CD-4759-B061-6C929C4CF615}" destId="{302811C6-EA39-4E13-8AF5-639562B494F8}" srcOrd="0" destOrd="0" presId="urn:microsoft.com/office/officeart/2005/8/layout/list1"/>
    <dgm:cxn modelId="{6147AC00-CB7B-4E2D-9CFD-8DC78BD949A4}" type="presParOf" srcId="{CFBE12BA-B0CD-4759-B061-6C929C4CF615}" destId="{DA11C5C0-9FF4-4A53-964A-44E15909649A}" srcOrd="1" destOrd="0" presId="urn:microsoft.com/office/officeart/2005/8/layout/list1"/>
    <dgm:cxn modelId="{706C74E1-9B8D-494D-A9E1-75BB238E4E88}" type="presParOf" srcId="{B28E1AAB-B4D2-4CA1-9D28-6F2E37745EDA}" destId="{5C8BA804-89A6-4D2B-BD5E-88622CBA7442}" srcOrd="9" destOrd="0" presId="urn:microsoft.com/office/officeart/2005/8/layout/list1"/>
    <dgm:cxn modelId="{6DAFDEFF-30A3-4692-90DF-C9417002E19D}" type="presParOf" srcId="{B28E1AAB-B4D2-4CA1-9D28-6F2E37745EDA}" destId="{F967200D-E699-4573-BB14-AF353070F508}" srcOrd="10" destOrd="0" presId="urn:microsoft.com/office/officeart/2005/8/layout/list1"/>
    <dgm:cxn modelId="{6121C281-8CB4-4C8A-BB11-163D05AB4EF5}" type="presParOf" srcId="{B28E1AAB-B4D2-4CA1-9D28-6F2E37745EDA}" destId="{33FDC260-1446-4683-BBF8-B6CD46998CA4}" srcOrd="11" destOrd="0" presId="urn:microsoft.com/office/officeart/2005/8/layout/list1"/>
    <dgm:cxn modelId="{D83B9C8A-FF84-4F1A-B3B5-04914554FAA5}" type="presParOf" srcId="{B28E1AAB-B4D2-4CA1-9D28-6F2E37745EDA}" destId="{E8D08E9C-F372-4ACE-97A5-4314CE55845E}" srcOrd="12" destOrd="0" presId="urn:microsoft.com/office/officeart/2005/8/layout/list1"/>
    <dgm:cxn modelId="{D0679035-7F12-479D-8548-D095348C2639}" type="presParOf" srcId="{E8D08E9C-F372-4ACE-97A5-4314CE55845E}" destId="{B2F8AD9E-2109-43A8-98B2-F42631A0C5A2}" srcOrd="0" destOrd="0" presId="urn:microsoft.com/office/officeart/2005/8/layout/list1"/>
    <dgm:cxn modelId="{35598C52-6C33-408C-8E58-ABC6CEA9AD02}" type="presParOf" srcId="{E8D08E9C-F372-4ACE-97A5-4314CE55845E}" destId="{0C66BCB1-C47B-4611-B2EE-13151CFE3721}" srcOrd="1" destOrd="0" presId="urn:microsoft.com/office/officeart/2005/8/layout/list1"/>
    <dgm:cxn modelId="{4AC72DDC-2824-4525-A997-7E3B99846F15}" type="presParOf" srcId="{B28E1AAB-B4D2-4CA1-9D28-6F2E37745EDA}" destId="{47C674C0-7E02-49D7-AA41-CBF4ED285A26}" srcOrd="13" destOrd="0" presId="urn:microsoft.com/office/officeart/2005/8/layout/list1"/>
    <dgm:cxn modelId="{ED593C94-D6CF-48D4-A4D4-8B5E64CCA5FB}" type="presParOf" srcId="{B28E1AAB-B4D2-4CA1-9D28-6F2E37745EDA}" destId="{0E333C5A-DA53-43AF-8621-F5FC1AF0512E}" srcOrd="14" destOrd="0" presId="urn:microsoft.com/office/officeart/2005/8/layout/list1"/>
    <dgm:cxn modelId="{A354AD0E-75CB-4AE1-BEA0-5BB1975C48D9}" type="presParOf" srcId="{B28E1AAB-B4D2-4CA1-9D28-6F2E37745EDA}" destId="{2175FD90-C4F6-4C04-9ED7-658A09C3C5B1}" srcOrd="15" destOrd="0" presId="urn:microsoft.com/office/officeart/2005/8/layout/list1"/>
    <dgm:cxn modelId="{2F9A3D4D-CC34-4E00-B23C-0E9D64B33CA8}" type="presParOf" srcId="{B28E1AAB-B4D2-4CA1-9D28-6F2E37745EDA}" destId="{3AEB16B5-999C-42CE-8AD7-E707C224B232}" srcOrd="16" destOrd="0" presId="urn:microsoft.com/office/officeart/2005/8/layout/list1"/>
    <dgm:cxn modelId="{D982FE7E-849D-4817-825E-0CDC52E2E5F5}" type="presParOf" srcId="{3AEB16B5-999C-42CE-8AD7-E707C224B232}" destId="{4152D079-C0C3-42C9-9EA8-898F61714E99}" srcOrd="0" destOrd="0" presId="urn:microsoft.com/office/officeart/2005/8/layout/list1"/>
    <dgm:cxn modelId="{C698D403-B4B6-4ED8-A2B2-165C5C780967}" type="presParOf" srcId="{3AEB16B5-999C-42CE-8AD7-E707C224B232}" destId="{35724BC5-21B0-4E1D-A917-0B41FB5865CB}" srcOrd="1" destOrd="0" presId="urn:microsoft.com/office/officeart/2005/8/layout/list1"/>
    <dgm:cxn modelId="{81378C24-FCDC-4EB8-906C-422AF4C0CD64}" type="presParOf" srcId="{B28E1AAB-B4D2-4CA1-9D28-6F2E37745EDA}" destId="{C08517D6-9FBF-4D1C-A9A3-AFDACD0F2FA1}" srcOrd="17" destOrd="0" presId="urn:microsoft.com/office/officeart/2005/8/layout/list1"/>
    <dgm:cxn modelId="{757B41EC-78B4-43DB-BEE8-042EC78728C2}" type="presParOf" srcId="{B28E1AAB-B4D2-4CA1-9D28-6F2E37745EDA}" destId="{B7B08F57-2661-4F55-8956-384981C2451C}" srcOrd="18" destOrd="0" presId="urn:microsoft.com/office/officeart/2005/8/layout/list1"/>
    <dgm:cxn modelId="{D8014257-8F5F-4E29-ACD4-52CFC0343E0C}" type="presParOf" srcId="{B28E1AAB-B4D2-4CA1-9D28-6F2E37745EDA}" destId="{A4924C64-F7C8-4D06-AE31-0CF1BBD2B2DE}" srcOrd="19" destOrd="0" presId="urn:microsoft.com/office/officeart/2005/8/layout/list1"/>
    <dgm:cxn modelId="{CB46F587-D719-422D-80AE-A5FCC26B4320}" type="presParOf" srcId="{B28E1AAB-B4D2-4CA1-9D28-6F2E37745EDA}" destId="{0440EDAD-100E-4800-A201-F5F01B222197}" srcOrd="20" destOrd="0" presId="urn:microsoft.com/office/officeart/2005/8/layout/list1"/>
    <dgm:cxn modelId="{86298375-5B20-40C8-8B50-DE0E98F4FAED}" type="presParOf" srcId="{0440EDAD-100E-4800-A201-F5F01B222197}" destId="{B15EDB55-7912-4DBD-BEA2-4E216DD1A7C1}" srcOrd="0" destOrd="0" presId="urn:microsoft.com/office/officeart/2005/8/layout/list1"/>
    <dgm:cxn modelId="{C5C84026-D704-4863-A424-40FA37CFC1BA}" type="presParOf" srcId="{0440EDAD-100E-4800-A201-F5F01B222197}" destId="{B3680A07-D434-4501-80A4-653C0654D3A3}" srcOrd="1" destOrd="0" presId="urn:microsoft.com/office/officeart/2005/8/layout/list1"/>
    <dgm:cxn modelId="{EADC23ED-42B5-42D0-98B8-BAB64CA9D64D}" type="presParOf" srcId="{B28E1AAB-B4D2-4CA1-9D28-6F2E37745EDA}" destId="{FC21BC10-D03E-4EF8-BA7D-7B7713B69748}" srcOrd="21" destOrd="0" presId="urn:microsoft.com/office/officeart/2005/8/layout/list1"/>
    <dgm:cxn modelId="{9443BE7D-D47D-4854-A513-FF61615E14DC}" type="presParOf" srcId="{B28E1AAB-B4D2-4CA1-9D28-6F2E37745EDA}" destId="{17D3D6BE-F006-4F7B-9AE0-58A09041A0C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5130D1-143A-4351-BC04-5FF18AACD4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07D72F-E32B-4AED-AB16-871F237AB066}">
      <dgm:prSet phldrT="[Text]"/>
      <dgm:spPr/>
      <dgm:t>
        <a:bodyPr/>
        <a:lstStyle/>
        <a:p>
          <a:r>
            <a:rPr lang="en-US" dirty="0" smtClean="0"/>
            <a:t>Type of fuel</a:t>
          </a:r>
          <a:endParaRPr lang="en-US" dirty="0"/>
        </a:p>
      </dgm:t>
    </dgm:pt>
    <dgm:pt modelId="{538E71D0-F9CD-4B3F-8412-F8D2C927CCF6}" type="parTrans" cxnId="{08B6B5CB-958E-4BDF-94ED-B2C944CD39CB}">
      <dgm:prSet/>
      <dgm:spPr/>
      <dgm:t>
        <a:bodyPr/>
        <a:lstStyle/>
        <a:p>
          <a:endParaRPr lang="en-US"/>
        </a:p>
      </dgm:t>
    </dgm:pt>
    <dgm:pt modelId="{897B0F8F-B5D5-4AE5-B5C3-1E56A29FD174}" type="sibTrans" cxnId="{08B6B5CB-958E-4BDF-94ED-B2C944CD39CB}">
      <dgm:prSet/>
      <dgm:spPr/>
      <dgm:t>
        <a:bodyPr/>
        <a:lstStyle/>
        <a:p>
          <a:endParaRPr lang="en-US"/>
        </a:p>
      </dgm:t>
    </dgm:pt>
    <dgm:pt modelId="{9E3B4D10-CDD2-459D-9A8F-624620F3744E}">
      <dgm:prSet phldrT="[Text]"/>
      <dgm:spPr/>
      <dgm:t>
        <a:bodyPr/>
        <a:lstStyle/>
        <a:p>
          <a:r>
            <a:rPr lang="en-US" dirty="0" smtClean="0"/>
            <a:t>Type of fuel burning equipment</a:t>
          </a:r>
          <a:endParaRPr lang="en-US" dirty="0"/>
        </a:p>
      </dgm:t>
    </dgm:pt>
    <dgm:pt modelId="{40BF538B-E287-44D9-BE91-FAA869AB8623}" type="parTrans" cxnId="{43A73EEB-454A-425D-9947-12D43D5BBDF7}">
      <dgm:prSet/>
      <dgm:spPr/>
      <dgm:t>
        <a:bodyPr/>
        <a:lstStyle/>
        <a:p>
          <a:endParaRPr lang="en-US"/>
        </a:p>
      </dgm:t>
    </dgm:pt>
    <dgm:pt modelId="{10FB1055-DA65-463D-AC80-8BF8CF65BD7F}" type="sibTrans" cxnId="{43A73EEB-454A-425D-9947-12D43D5BBDF7}">
      <dgm:prSet/>
      <dgm:spPr/>
      <dgm:t>
        <a:bodyPr/>
        <a:lstStyle/>
        <a:p>
          <a:endParaRPr lang="en-US"/>
        </a:p>
      </dgm:t>
    </dgm:pt>
    <dgm:pt modelId="{89E915B6-3CE5-4D0F-B12F-DD6A108DBDB9}">
      <dgm:prSet phldrT="[Text]"/>
      <dgm:spPr/>
      <dgm:t>
        <a:bodyPr/>
        <a:lstStyle/>
        <a:p>
          <a:r>
            <a:rPr lang="en-US" dirty="0" smtClean="0"/>
            <a:t>Rating at which boiler and furnace are operated</a:t>
          </a:r>
          <a:endParaRPr lang="en-US" dirty="0"/>
        </a:p>
      </dgm:t>
    </dgm:pt>
    <dgm:pt modelId="{396389F0-36C5-42B7-815C-086C7B8F82B0}" type="parTrans" cxnId="{AFC1508C-233E-4792-995B-975CBF82ECA5}">
      <dgm:prSet/>
      <dgm:spPr/>
      <dgm:t>
        <a:bodyPr/>
        <a:lstStyle/>
        <a:p>
          <a:endParaRPr lang="en-US"/>
        </a:p>
      </dgm:t>
    </dgm:pt>
    <dgm:pt modelId="{10BF577B-A5F6-4567-876E-1EA1A6C8D1BD}" type="sibTrans" cxnId="{AFC1508C-233E-4792-995B-975CBF82ECA5}">
      <dgm:prSet/>
      <dgm:spPr/>
      <dgm:t>
        <a:bodyPr/>
        <a:lstStyle/>
        <a:p>
          <a:endParaRPr lang="en-US"/>
        </a:p>
      </dgm:t>
    </dgm:pt>
    <dgm:pt modelId="{FA54526F-FF93-4980-9A62-A7ACE049C9F2}" type="pres">
      <dgm:prSet presAssocID="{7A5130D1-143A-4351-BC04-5FF18AACD4B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15B6DC-E783-43E9-964D-F2BE2EDCDD1A}" type="pres">
      <dgm:prSet presAssocID="{3307D72F-E32B-4AED-AB16-871F237AB066}" presName="parentLin" presStyleCnt="0"/>
      <dgm:spPr/>
    </dgm:pt>
    <dgm:pt modelId="{A2E91BDA-8BBE-4D93-B4A6-EB9D4CE89F53}" type="pres">
      <dgm:prSet presAssocID="{3307D72F-E32B-4AED-AB16-871F237AB06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BAB755E-9896-4A07-B886-887A11EB897C}" type="pres">
      <dgm:prSet presAssocID="{3307D72F-E32B-4AED-AB16-871F237AB066}" presName="parentText" presStyleLbl="node1" presStyleIdx="0" presStyleCnt="3" custScaleY="1052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D3792-0B0C-48D6-9427-32CE72EC3A58}" type="pres">
      <dgm:prSet presAssocID="{3307D72F-E32B-4AED-AB16-871F237AB066}" presName="negativeSpace" presStyleCnt="0"/>
      <dgm:spPr/>
    </dgm:pt>
    <dgm:pt modelId="{51CC7960-8E79-446C-90DA-4EE92AB2F74D}" type="pres">
      <dgm:prSet presAssocID="{3307D72F-E32B-4AED-AB16-871F237AB066}" presName="childText" presStyleLbl="conFgAcc1" presStyleIdx="0" presStyleCnt="3">
        <dgm:presLayoutVars>
          <dgm:bulletEnabled val="1"/>
        </dgm:presLayoutVars>
      </dgm:prSet>
      <dgm:spPr/>
    </dgm:pt>
    <dgm:pt modelId="{0E1DC4C2-BDBC-4AA9-8CC1-1D8A62B7F118}" type="pres">
      <dgm:prSet presAssocID="{897B0F8F-B5D5-4AE5-B5C3-1E56A29FD174}" presName="spaceBetweenRectangles" presStyleCnt="0"/>
      <dgm:spPr/>
    </dgm:pt>
    <dgm:pt modelId="{48E0C3CF-F31E-40B7-A650-02A21B8875BA}" type="pres">
      <dgm:prSet presAssocID="{9E3B4D10-CDD2-459D-9A8F-624620F3744E}" presName="parentLin" presStyleCnt="0"/>
      <dgm:spPr/>
    </dgm:pt>
    <dgm:pt modelId="{C661648D-FEA9-4318-84E1-C6BFB3E47DCE}" type="pres">
      <dgm:prSet presAssocID="{9E3B4D10-CDD2-459D-9A8F-624620F3744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7D5EF1D-480B-4680-90A9-F9D016ED966F}" type="pres">
      <dgm:prSet presAssocID="{9E3B4D10-CDD2-459D-9A8F-624620F374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66AB7-19DD-478C-9EA4-0D314A42D15B}" type="pres">
      <dgm:prSet presAssocID="{9E3B4D10-CDD2-459D-9A8F-624620F3744E}" presName="negativeSpace" presStyleCnt="0"/>
      <dgm:spPr/>
    </dgm:pt>
    <dgm:pt modelId="{E76B1616-BA6C-4A20-B7D4-E8DEE6437CB6}" type="pres">
      <dgm:prSet presAssocID="{9E3B4D10-CDD2-459D-9A8F-624620F3744E}" presName="childText" presStyleLbl="conFgAcc1" presStyleIdx="1" presStyleCnt="3">
        <dgm:presLayoutVars>
          <dgm:bulletEnabled val="1"/>
        </dgm:presLayoutVars>
      </dgm:prSet>
      <dgm:spPr/>
    </dgm:pt>
    <dgm:pt modelId="{FCA42E95-50BF-430B-9E53-B9E86D68258F}" type="pres">
      <dgm:prSet presAssocID="{10FB1055-DA65-463D-AC80-8BF8CF65BD7F}" presName="spaceBetweenRectangles" presStyleCnt="0"/>
      <dgm:spPr/>
    </dgm:pt>
    <dgm:pt modelId="{ECED7EB8-DB7C-4238-AED2-6E0D0C704BCC}" type="pres">
      <dgm:prSet presAssocID="{89E915B6-3CE5-4D0F-B12F-DD6A108DBDB9}" presName="parentLin" presStyleCnt="0"/>
      <dgm:spPr/>
    </dgm:pt>
    <dgm:pt modelId="{2FCC93F2-CCCE-4D0A-BE61-D5F5F795D2FA}" type="pres">
      <dgm:prSet presAssocID="{89E915B6-3CE5-4D0F-B12F-DD6A108DBDB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F81FADC-EC15-4979-9D4A-16CC04FE321D}" type="pres">
      <dgm:prSet presAssocID="{89E915B6-3CE5-4D0F-B12F-DD6A108DBD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4B53F-E062-4897-BD7E-2B195D12F6EE}" type="pres">
      <dgm:prSet presAssocID="{89E915B6-3CE5-4D0F-B12F-DD6A108DBDB9}" presName="negativeSpace" presStyleCnt="0"/>
      <dgm:spPr/>
    </dgm:pt>
    <dgm:pt modelId="{5C92FF7C-8455-4FB2-8800-1B486D19CC46}" type="pres">
      <dgm:prSet presAssocID="{89E915B6-3CE5-4D0F-B12F-DD6A108DB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6C2B1A-33C3-4F7C-A556-342E3D3A4C94}" type="presOf" srcId="{89E915B6-3CE5-4D0F-B12F-DD6A108DBDB9}" destId="{3F81FADC-EC15-4979-9D4A-16CC04FE321D}" srcOrd="1" destOrd="0" presId="urn:microsoft.com/office/officeart/2005/8/layout/list1"/>
    <dgm:cxn modelId="{C4BCCC40-5271-4CCA-B96E-32D0B048B538}" type="presOf" srcId="{9E3B4D10-CDD2-459D-9A8F-624620F3744E}" destId="{C661648D-FEA9-4318-84E1-C6BFB3E47DCE}" srcOrd="0" destOrd="0" presId="urn:microsoft.com/office/officeart/2005/8/layout/list1"/>
    <dgm:cxn modelId="{08B6B5CB-958E-4BDF-94ED-B2C944CD39CB}" srcId="{7A5130D1-143A-4351-BC04-5FF18AACD4BE}" destId="{3307D72F-E32B-4AED-AB16-871F237AB066}" srcOrd="0" destOrd="0" parTransId="{538E71D0-F9CD-4B3F-8412-F8D2C927CCF6}" sibTransId="{897B0F8F-B5D5-4AE5-B5C3-1E56A29FD174}"/>
    <dgm:cxn modelId="{8F0854A5-9E2D-4B98-9ED8-93B21060C037}" type="presOf" srcId="{89E915B6-3CE5-4D0F-B12F-DD6A108DBDB9}" destId="{2FCC93F2-CCCE-4D0A-BE61-D5F5F795D2FA}" srcOrd="0" destOrd="0" presId="urn:microsoft.com/office/officeart/2005/8/layout/list1"/>
    <dgm:cxn modelId="{43A73EEB-454A-425D-9947-12D43D5BBDF7}" srcId="{7A5130D1-143A-4351-BC04-5FF18AACD4BE}" destId="{9E3B4D10-CDD2-459D-9A8F-624620F3744E}" srcOrd="1" destOrd="0" parTransId="{40BF538B-E287-44D9-BE91-FAA869AB8623}" sibTransId="{10FB1055-DA65-463D-AC80-8BF8CF65BD7F}"/>
    <dgm:cxn modelId="{28D0144D-8E14-4365-B869-8E42607C0BA0}" type="presOf" srcId="{9E3B4D10-CDD2-459D-9A8F-624620F3744E}" destId="{07D5EF1D-480B-4680-90A9-F9D016ED966F}" srcOrd="1" destOrd="0" presId="urn:microsoft.com/office/officeart/2005/8/layout/list1"/>
    <dgm:cxn modelId="{B14F926A-7A4A-468D-A0DE-E22E786AB9DF}" type="presOf" srcId="{3307D72F-E32B-4AED-AB16-871F237AB066}" destId="{6BAB755E-9896-4A07-B886-887A11EB897C}" srcOrd="1" destOrd="0" presId="urn:microsoft.com/office/officeart/2005/8/layout/list1"/>
    <dgm:cxn modelId="{AFC1508C-233E-4792-995B-975CBF82ECA5}" srcId="{7A5130D1-143A-4351-BC04-5FF18AACD4BE}" destId="{89E915B6-3CE5-4D0F-B12F-DD6A108DBDB9}" srcOrd="2" destOrd="0" parTransId="{396389F0-36C5-42B7-815C-086C7B8F82B0}" sibTransId="{10BF577B-A5F6-4567-876E-1EA1A6C8D1BD}"/>
    <dgm:cxn modelId="{03A74B87-68CD-468D-AC87-C0E398E6F2BB}" type="presOf" srcId="{7A5130D1-143A-4351-BC04-5FF18AACD4BE}" destId="{FA54526F-FF93-4980-9A62-A7ACE049C9F2}" srcOrd="0" destOrd="0" presId="urn:microsoft.com/office/officeart/2005/8/layout/list1"/>
    <dgm:cxn modelId="{51CA839A-8EF8-4C90-96AE-13AA3040F1C8}" type="presOf" srcId="{3307D72F-E32B-4AED-AB16-871F237AB066}" destId="{A2E91BDA-8BBE-4D93-B4A6-EB9D4CE89F53}" srcOrd="0" destOrd="0" presId="urn:microsoft.com/office/officeart/2005/8/layout/list1"/>
    <dgm:cxn modelId="{ADE1D0F0-954A-4A55-8422-D1C26FC2B45E}" type="presParOf" srcId="{FA54526F-FF93-4980-9A62-A7ACE049C9F2}" destId="{5715B6DC-E783-43E9-964D-F2BE2EDCDD1A}" srcOrd="0" destOrd="0" presId="urn:microsoft.com/office/officeart/2005/8/layout/list1"/>
    <dgm:cxn modelId="{AC3AE5ED-340D-4A86-9309-879AA0894F52}" type="presParOf" srcId="{5715B6DC-E783-43E9-964D-F2BE2EDCDD1A}" destId="{A2E91BDA-8BBE-4D93-B4A6-EB9D4CE89F53}" srcOrd="0" destOrd="0" presId="urn:microsoft.com/office/officeart/2005/8/layout/list1"/>
    <dgm:cxn modelId="{54A87167-B1FF-4ADB-880B-39FE4F1E115F}" type="presParOf" srcId="{5715B6DC-E783-43E9-964D-F2BE2EDCDD1A}" destId="{6BAB755E-9896-4A07-B886-887A11EB897C}" srcOrd="1" destOrd="0" presId="urn:microsoft.com/office/officeart/2005/8/layout/list1"/>
    <dgm:cxn modelId="{D71B509E-54C5-463E-BDBA-F90FFA50B170}" type="presParOf" srcId="{FA54526F-FF93-4980-9A62-A7ACE049C9F2}" destId="{2F5D3792-0B0C-48D6-9427-32CE72EC3A58}" srcOrd="1" destOrd="0" presId="urn:microsoft.com/office/officeart/2005/8/layout/list1"/>
    <dgm:cxn modelId="{A14A206E-FB03-4668-92C6-D4BDC786C20F}" type="presParOf" srcId="{FA54526F-FF93-4980-9A62-A7ACE049C9F2}" destId="{51CC7960-8E79-446C-90DA-4EE92AB2F74D}" srcOrd="2" destOrd="0" presId="urn:microsoft.com/office/officeart/2005/8/layout/list1"/>
    <dgm:cxn modelId="{D8FE9993-72A1-448E-8FD7-B13F9C662F4A}" type="presParOf" srcId="{FA54526F-FF93-4980-9A62-A7ACE049C9F2}" destId="{0E1DC4C2-BDBC-4AA9-8CC1-1D8A62B7F118}" srcOrd="3" destOrd="0" presId="urn:microsoft.com/office/officeart/2005/8/layout/list1"/>
    <dgm:cxn modelId="{27BB6391-6CC5-47B6-BA08-A0B967252D84}" type="presParOf" srcId="{FA54526F-FF93-4980-9A62-A7ACE049C9F2}" destId="{48E0C3CF-F31E-40B7-A650-02A21B8875BA}" srcOrd="4" destOrd="0" presId="urn:microsoft.com/office/officeart/2005/8/layout/list1"/>
    <dgm:cxn modelId="{264B9C0C-77A9-4ACD-AD50-FE00B734F019}" type="presParOf" srcId="{48E0C3CF-F31E-40B7-A650-02A21B8875BA}" destId="{C661648D-FEA9-4318-84E1-C6BFB3E47DCE}" srcOrd="0" destOrd="0" presId="urn:microsoft.com/office/officeart/2005/8/layout/list1"/>
    <dgm:cxn modelId="{A2DC1E2F-E43C-454E-B0DC-78B9F2ADBCE8}" type="presParOf" srcId="{48E0C3CF-F31E-40B7-A650-02A21B8875BA}" destId="{07D5EF1D-480B-4680-90A9-F9D016ED966F}" srcOrd="1" destOrd="0" presId="urn:microsoft.com/office/officeart/2005/8/layout/list1"/>
    <dgm:cxn modelId="{E1194CA2-B432-42CD-A9C9-1D5EA06594B6}" type="presParOf" srcId="{FA54526F-FF93-4980-9A62-A7ACE049C9F2}" destId="{94366AB7-19DD-478C-9EA4-0D314A42D15B}" srcOrd="5" destOrd="0" presId="urn:microsoft.com/office/officeart/2005/8/layout/list1"/>
    <dgm:cxn modelId="{93AAFF2B-0A0D-4D6E-AAE4-7B353FCD9661}" type="presParOf" srcId="{FA54526F-FF93-4980-9A62-A7ACE049C9F2}" destId="{E76B1616-BA6C-4A20-B7D4-E8DEE6437CB6}" srcOrd="6" destOrd="0" presId="urn:microsoft.com/office/officeart/2005/8/layout/list1"/>
    <dgm:cxn modelId="{82CD84FE-60AA-4E32-BF21-DA8B0A9E1D2D}" type="presParOf" srcId="{FA54526F-FF93-4980-9A62-A7ACE049C9F2}" destId="{FCA42E95-50BF-430B-9E53-B9E86D68258F}" srcOrd="7" destOrd="0" presId="urn:microsoft.com/office/officeart/2005/8/layout/list1"/>
    <dgm:cxn modelId="{2AAED64A-A277-408E-AA63-20F8055465D8}" type="presParOf" srcId="{FA54526F-FF93-4980-9A62-A7ACE049C9F2}" destId="{ECED7EB8-DB7C-4238-AED2-6E0D0C704BCC}" srcOrd="8" destOrd="0" presId="urn:microsoft.com/office/officeart/2005/8/layout/list1"/>
    <dgm:cxn modelId="{5A34B7E1-44BA-4283-8059-0AD38BB922E2}" type="presParOf" srcId="{ECED7EB8-DB7C-4238-AED2-6E0D0C704BCC}" destId="{2FCC93F2-CCCE-4D0A-BE61-D5F5F795D2FA}" srcOrd="0" destOrd="0" presId="urn:microsoft.com/office/officeart/2005/8/layout/list1"/>
    <dgm:cxn modelId="{139FABC3-E91A-4620-B43E-C042738EA5A9}" type="presParOf" srcId="{ECED7EB8-DB7C-4238-AED2-6E0D0C704BCC}" destId="{3F81FADC-EC15-4979-9D4A-16CC04FE321D}" srcOrd="1" destOrd="0" presId="urn:microsoft.com/office/officeart/2005/8/layout/list1"/>
    <dgm:cxn modelId="{C3A26E44-C331-4B5A-BCE9-C23BF9BE5387}" type="presParOf" srcId="{FA54526F-FF93-4980-9A62-A7ACE049C9F2}" destId="{DD04B53F-E062-4897-BD7E-2B195D12F6EE}" srcOrd="9" destOrd="0" presId="urn:microsoft.com/office/officeart/2005/8/layout/list1"/>
    <dgm:cxn modelId="{51BEC447-406C-40D1-B7B3-3A710BB81792}" type="presParOf" srcId="{FA54526F-FF93-4980-9A62-A7ACE049C9F2}" destId="{5C92FF7C-8455-4FB2-8800-1B486D19CC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136BEE-E970-46BC-B35A-A9E25F2483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5E2908-747B-43D7-AB9D-AFA2A23D9A8C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Reciprocating Pumps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F7625A5-7C3F-4C9C-BBCD-0B68B8041D2F}" type="parTrans" cxnId="{5FC98930-BB85-4FFE-A27E-38C92B621648}">
      <dgm:prSet/>
      <dgm:spPr/>
      <dgm:t>
        <a:bodyPr/>
        <a:lstStyle/>
        <a:p>
          <a:endParaRPr lang="en-US"/>
        </a:p>
      </dgm:t>
    </dgm:pt>
    <dgm:pt modelId="{D9CE387D-4390-4427-94D3-3431F57D18C9}" type="sibTrans" cxnId="{5FC98930-BB85-4FFE-A27E-38C92B621648}">
      <dgm:prSet/>
      <dgm:spPr/>
      <dgm:t>
        <a:bodyPr/>
        <a:lstStyle/>
        <a:p>
          <a:endParaRPr lang="en-US"/>
        </a:p>
      </dgm:t>
    </dgm:pt>
    <dgm:pt modelId="{FF23AD05-60B9-4441-92DD-490F5903738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Rotary Pump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C6B175B-769C-4B39-850C-6222514D4EC6}" type="parTrans" cxnId="{5DFBF2D4-13A4-4EA0-8EFA-5825EF04ED4F}">
      <dgm:prSet/>
      <dgm:spPr/>
      <dgm:t>
        <a:bodyPr/>
        <a:lstStyle/>
        <a:p>
          <a:endParaRPr lang="en-US"/>
        </a:p>
      </dgm:t>
    </dgm:pt>
    <dgm:pt modelId="{1D7F765E-072D-4B5C-95B6-B4103A7F4F5C}" type="sibTrans" cxnId="{5DFBF2D4-13A4-4EA0-8EFA-5825EF04ED4F}">
      <dgm:prSet/>
      <dgm:spPr/>
      <dgm:t>
        <a:bodyPr/>
        <a:lstStyle/>
        <a:p>
          <a:endParaRPr lang="en-US"/>
        </a:p>
      </dgm:t>
    </dgm:pt>
    <dgm:pt modelId="{CBC09ACC-FB3E-4F89-B599-329E8ABC37DA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Centrifugal Pump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365B596-425D-4A7F-8D31-69753F6C686D}" type="parTrans" cxnId="{C2FCB732-2D48-4589-9604-01158994D525}">
      <dgm:prSet/>
      <dgm:spPr/>
      <dgm:t>
        <a:bodyPr/>
        <a:lstStyle/>
        <a:p>
          <a:endParaRPr lang="en-US"/>
        </a:p>
      </dgm:t>
    </dgm:pt>
    <dgm:pt modelId="{A3B58BD5-256D-47A1-97C2-7F7E5B7130C4}" type="sibTrans" cxnId="{C2FCB732-2D48-4589-9604-01158994D525}">
      <dgm:prSet/>
      <dgm:spPr/>
      <dgm:t>
        <a:bodyPr/>
        <a:lstStyle/>
        <a:p>
          <a:endParaRPr lang="en-US"/>
        </a:p>
      </dgm:t>
    </dgm:pt>
    <dgm:pt modelId="{9077216F-6EE3-44E7-85E9-7EB8C25B6D47}" type="pres">
      <dgm:prSet presAssocID="{07136BEE-E970-46BC-B35A-A9E25F2483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695BA-2B0B-47A6-A0B7-ACDAE6095390}" type="pres">
      <dgm:prSet presAssocID="{525E2908-747B-43D7-AB9D-AFA2A23D9A8C}" presName="parentLin" presStyleCnt="0"/>
      <dgm:spPr/>
    </dgm:pt>
    <dgm:pt modelId="{7805FDBC-9BC1-483E-8954-14C8D92F431A}" type="pres">
      <dgm:prSet presAssocID="{525E2908-747B-43D7-AB9D-AFA2A23D9A8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BB873A8-DF03-4B09-916A-22104F5218A0}" type="pres">
      <dgm:prSet presAssocID="{525E2908-747B-43D7-AB9D-AFA2A23D9A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58A35-9D61-41E0-95B9-072491F6FF52}" type="pres">
      <dgm:prSet presAssocID="{525E2908-747B-43D7-AB9D-AFA2A23D9A8C}" presName="negativeSpace" presStyleCnt="0"/>
      <dgm:spPr/>
    </dgm:pt>
    <dgm:pt modelId="{A5ABE0DE-E3C6-4518-800A-3503F7C19A89}" type="pres">
      <dgm:prSet presAssocID="{525E2908-747B-43D7-AB9D-AFA2A23D9A8C}" presName="childText" presStyleLbl="conFgAcc1" presStyleIdx="0" presStyleCnt="3">
        <dgm:presLayoutVars>
          <dgm:bulletEnabled val="1"/>
        </dgm:presLayoutVars>
      </dgm:prSet>
      <dgm:spPr/>
    </dgm:pt>
    <dgm:pt modelId="{2BC0F45A-A353-4F3B-8F52-C66541EF70D6}" type="pres">
      <dgm:prSet presAssocID="{D9CE387D-4390-4427-94D3-3431F57D18C9}" presName="spaceBetweenRectangles" presStyleCnt="0"/>
      <dgm:spPr/>
    </dgm:pt>
    <dgm:pt modelId="{91118C46-34A6-408F-9459-664A780723FB}" type="pres">
      <dgm:prSet presAssocID="{FF23AD05-60B9-4441-92DD-490F5903738B}" presName="parentLin" presStyleCnt="0"/>
      <dgm:spPr/>
    </dgm:pt>
    <dgm:pt modelId="{9AB15577-3A92-47C5-B1E9-7B425FADA37E}" type="pres">
      <dgm:prSet presAssocID="{FF23AD05-60B9-4441-92DD-490F5903738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C6DD317-0DE8-462F-8C48-17A94F1716EF}" type="pres">
      <dgm:prSet presAssocID="{FF23AD05-60B9-4441-92DD-490F5903738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21ADE-6C44-4BF0-A812-161F2B154B50}" type="pres">
      <dgm:prSet presAssocID="{FF23AD05-60B9-4441-92DD-490F5903738B}" presName="negativeSpace" presStyleCnt="0"/>
      <dgm:spPr/>
    </dgm:pt>
    <dgm:pt modelId="{99B5AD3D-EE74-457B-9E98-FF970DB502C7}" type="pres">
      <dgm:prSet presAssocID="{FF23AD05-60B9-4441-92DD-490F5903738B}" presName="childText" presStyleLbl="conFgAcc1" presStyleIdx="1" presStyleCnt="3">
        <dgm:presLayoutVars>
          <dgm:bulletEnabled val="1"/>
        </dgm:presLayoutVars>
      </dgm:prSet>
      <dgm:spPr/>
    </dgm:pt>
    <dgm:pt modelId="{F722127B-7B9C-4B2E-A017-7C8B9F424610}" type="pres">
      <dgm:prSet presAssocID="{1D7F765E-072D-4B5C-95B6-B4103A7F4F5C}" presName="spaceBetweenRectangles" presStyleCnt="0"/>
      <dgm:spPr/>
    </dgm:pt>
    <dgm:pt modelId="{84C88621-8BEF-4558-A643-C4631FDEC4A9}" type="pres">
      <dgm:prSet presAssocID="{CBC09ACC-FB3E-4F89-B599-329E8ABC37DA}" presName="parentLin" presStyleCnt="0"/>
      <dgm:spPr/>
    </dgm:pt>
    <dgm:pt modelId="{3F24644E-D98E-4455-B148-D9316B585834}" type="pres">
      <dgm:prSet presAssocID="{CBC09ACC-FB3E-4F89-B599-329E8ABC37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46B2869-BC83-42FD-BDB7-B476F6DABCF8}" type="pres">
      <dgm:prSet presAssocID="{CBC09ACC-FB3E-4F89-B599-329E8ABC37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394A2-D779-403F-BA81-5FC0966F7C79}" type="pres">
      <dgm:prSet presAssocID="{CBC09ACC-FB3E-4F89-B599-329E8ABC37DA}" presName="negativeSpace" presStyleCnt="0"/>
      <dgm:spPr/>
    </dgm:pt>
    <dgm:pt modelId="{700AC344-142B-4692-8FF7-4B6E1BD7946D}" type="pres">
      <dgm:prSet presAssocID="{CBC09ACC-FB3E-4F89-B599-329E8ABC37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C018EB3-39CD-4249-820A-6DCB121DE6CB}" type="presOf" srcId="{525E2908-747B-43D7-AB9D-AFA2A23D9A8C}" destId="{FBB873A8-DF03-4B09-916A-22104F5218A0}" srcOrd="1" destOrd="0" presId="urn:microsoft.com/office/officeart/2005/8/layout/list1"/>
    <dgm:cxn modelId="{1C0011A3-F694-40A3-AC28-E8B9B1E8E9DF}" type="presOf" srcId="{525E2908-747B-43D7-AB9D-AFA2A23D9A8C}" destId="{7805FDBC-9BC1-483E-8954-14C8D92F431A}" srcOrd="0" destOrd="0" presId="urn:microsoft.com/office/officeart/2005/8/layout/list1"/>
    <dgm:cxn modelId="{C2FCB732-2D48-4589-9604-01158994D525}" srcId="{07136BEE-E970-46BC-B35A-A9E25F2483E7}" destId="{CBC09ACC-FB3E-4F89-B599-329E8ABC37DA}" srcOrd="2" destOrd="0" parTransId="{5365B596-425D-4A7F-8D31-69753F6C686D}" sibTransId="{A3B58BD5-256D-47A1-97C2-7F7E5B7130C4}"/>
    <dgm:cxn modelId="{1304E2A4-5418-471E-A80F-1DC4FA1AF333}" type="presOf" srcId="{FF23AD05-60B9-4441-92DD-490F5903738B}" destId="{9AB15577-3A92-47C5-B1E9-7B425FADA37E}" srcOrd="0" destOrd="0" presId="urn:microsoft.com/office/officeart/2005/8/layout/list1"/>
    <dgm:cxn modelId="{1991959A-4162-4420-BB55-64310D563E82}" type="presOf" srcId="{CBC09ACC-FB3E-4F89-B599-329E8ABC37DA}" destId="{746B2869-BC83-42FD-BDB7-B476F6DABCF8}" srcOrd="1" destOrd="0" presId="urn:microsoft.com/office/officeart/2005/8/layout/list1"/>
    <dgm:cxn modelId="{AD188C8D-59E6-479A-B485-1F2DB77C6F70}" type="presOf" srcId="{FF23AD05-60B9-4441-92DD-490F5903738B}" destId="{3C6DD317-0DE8-462F-8C48-17A94F1716EF}" srcOrd="1" destOrd="0" presId="urn:microsoft.com/office/officeart/2005/8/layout/list1"/>
    <dgm:cxn modelId="{5DFBF2D4-13A4-4EA0-8EFA-5825EF04ED4F}" srcId="{07136BEE-E970-46BC-B35A-A9E25F2483E7}" destId="{FF23AD05-60B9-4441-92DD-490F5903738B}" srcOrd="1" destOrd="0" parTransId="{8C6B175B-769C-4B39-850C-6222514D4EC6}" sibTransId="{1D7F765E-072D-4B5C-95B6-B4103A7F4F5C}"/>
    <dgm:cxn modelId="{E93DFFC6-1F05-4A50-A7D8-668F3001F347}" type="presOf" srcId="{07136BEE-E970-46BC-B35A-A9E25F2483E7}" destId="{9077216F-6EE3-44E7-85E9-7EB8C25B6D47}" srcOrd="0" destOrd="0" presId="urn:microsoft.com/office/officeart/2005/8/layout/list1"/>
    <dgm:cxn modelId="{F6D0C161-7D62-4F28-BA53-6D58BDE729B9}" type="presOf" srcId="{CBC09ACC-FB3E-4F89-B599-329E8ABC37DA}" destId="{3F24644E-D98E-4455-B148-D9316B585834}" srcOrd="0" destOrd="0" presId="urn:microsoft.com/office/officeart/2005/8/layout/list1"/>
    <dgm:cxn modelId="{5FC98930-BB85-4FFE-A27E-38C92B621648}" srcId="{07136BEE-E970-46BC-B35A-A9E25F2483E7}" destId="{525E2908-747B-43D7-AB9D-AFA2A23D9A8C}" srcOrd="0" destOrd="0" parTransId="{2F7625A5-7C3F-4C9C-BBCD-0B68B8041D2F}" sibTransId="{D9CE387D-4390-4427-94D3-3431F57D18C9}"/>
    <dgm:cxn modelId="{7483D6F8-29D3-45EA-ADFE-EE05126FE4F2}" type="presParOf" srcId="{9077216F-6EE3-44E7-85E9-7EB8C25B6D47}" destId="{DB6695BA-2B0B-47A6-A0B7-ACDAE6095390}" srcOrd="0" destOrd="0" presId="urn:microsoft.com/office/officeart/2005/8/layout/list1"/>
    <dgm:cxn modelId="{E241A1E8-17C2-4E00-80B4-7F6D4484A5D8}" type="presParOf" srcId="{DB6695BA-2B0B-47A6-A0B7-ACDAE6095390}" destId="{7805FDBC-9BC1-483E-8954-14C8D92F431A}" srcOrd="0" destOrd="0" presId="urn:microsoft.com/office/officeart/2005/8/layout/list1"/>
    <dgm:cxn modelId="{337BB632-C3A4-47C7-815D-990D0080BE0E}" type="presParOf" srcId="{DB6695BA-2B0B-47A6-A0B7-ACDAE6095390}" destId="{FBB873A8-DF03-4B09-916A-22104F5218A0}" srcOrd="1" destOrd="0" presId="urn:microsoft.com/office/officeart/2005/8/layout/list1"/>
    <dgm:cxn modelId="{9C4B7BD4-B266-4C28-BA9B-81F18DFE2B6A}" type="presParOf" srcId="{9077216F-6EE3-44E7-85E9-7EB8C25B6D47}" destId="{48358A35-9D61-41E0-95B9-072491F6FF52}" srcOrd="1" destOrd="0" presId="urn:microsoft.com/office/officeart/2005/8/layout/list1"/>
    <dgm:cxn modelId="{5C4CDCAA-9CFE-4DD4-B21B-26E243D549B9}" type="presParOf" srcId="{9077216F-6EE3-44E7-85E9-7EB8C25B6D47}" destId="{A5ABE0DE-E3C6-4518-800A-3503F7C19A89}" srcOrd="2" destOrd="0" presId="urn:microsoft.com/office/officeart/2005/8/layout/list1"/>
    <dgm:cxn modelId="{7E0DD361-40EF-4E65-99E2-50C1AA7961CE}" type="presParOf" srcId="{9077216F-6EE3-44E7-85E9-7EB8C25B6D47}" destId="{2BC0F45A-A353-4F3B-8F52-C66541EF70D6}" srcOrd="3" destOrd="0" presId="urn:microsoft.com/office/officeart/2005/8/layout/list1"/>
    <dgm:cxn modelId="{6112DBD1-30F9-4914-9286-B4F98FBA9496}" type="presParOf" srcId="{9077216F-6EE3-44E7-85E9-7EB8C25B6D47}" destId="{91118C46-34A6-408F-9459-664A780723FB}" srcOrd="4" destOrd="0" presId="urn:microsoft.com/office/officeart/2005/8/layout/list1"/>
    <dgm:cxn modelId="{6F1414AB-32D2-4CA0-9B00-02E52CADED5A}" type="presParOf" srcId="{91118C46-34A6-408F-9459-664A780723FB}" destId="{9AB15577-3A92-47C5-B1E9-7B425FADA37E}" srcOrd="0" destOrd="0" presId="urn:microsoft.com/office/officeart/2005/8/layout/list1"/>
    <dgm:cxn modelId="{B8180B28-1349-49B7-9730-E2CDC900B45C}" type="presParOf" srcId="{91118C46-34A6-408F-9459-664A780723FB}" destId="{3C6DD317-0DE8-462F-8C48-17A94F1716EF}" srcOrd="1" destOrd="0" presId="urn:microsoft.com/office/officeart/2005/8/layout/list1"/>
    <dgm:cxn modelId="{0FD45409-E2D6-4993-916E-259CCB7D147F}" type="presParOf" srcId="{9077216F-6EE3-44E7-85E9-7EB8C25B6D47}" destId="{12421ADE-6C44-4BF0-A812-161F2B154B50}" srcOrd="5" destOrd="0" presId="urn:microsoft.com/office/officeart/2005/8/layout/list1"/>
    <dgm:cxn modelId="{2A2598A1-0650-438F-B7B1-A5747A26FEA1}" type="presParOf" srcId="{9077216F-6EE3-44E7-85E9-7EB8C25B6D47}" destId="{99B5AD3D-EE74-457B-9E98-FF970DB502C7}" srcOrd="6" destOrd="0" presId="urn:microsoft.com/office/officeart/2005/8/layout/list1"/>
    <dgm:cxn modelId="{69F8DC79-0FE9-48DD-AB6E-65593FE2E2B0}" type="presParOf" srcId="{9077216F-6EE3-44E7-85E9-7EB8C25B6D47}" destId="{F722127B-7B9C-4B2E-A017-7C8B9F424610}" srcOrd="7" destOrd="0" presId="urn:microsoft.com/office/officeart/2005/8/layout/list1"/>
    <dgm:cxn modelId="{1DCE6480-A392-4A7D-9483-11A137751DCC}" type="presParOf" srcId="{9077216F-6EE3-44E7-85E9-7EB8C25B6D47}" destId="{84C88621-8BEF-4558-A643-C4631FDEC4A9}" srcOrd="8" destOrd="0" presId="urn:microsoft.com/office/officeart/2005/8/layout/list1"/>
    <dgm:cxn modelId="{B013B9B4-D1A7-4814-9C76-F8D5C80330DB}" type="presParOf" srcId="{84C88621-8BEF-4558-A643-C4631FDEC4A9}" destId="{3F24644E-D98E-4455-B148-D9316B585834}" srcOrd="0" destOrd="0" presId="urn:microsoft.com/office/officeart/2005/8/layout/list1"/>
    <dgm:cxn modelId="{41E43549-9A65-4B73-99BF-5038C4A8BB78}" type="presParOf" srcId="{84C88621-8BEF-4558-A643-C4631FDEC4A9}" destId="{746B2869-BC83-42FD-BDB7-B476F6DABCF8}" srcOrd="1" destOrd="0" presId="urn:microsoft.com/office/officeart/2005/8/layout/list1"/>
    <dgm:cxn modelId="{8B7A4C6A-F989-431B-A76B-66355E5169F2}" type="presParOf" srcId="{9077216F-6EE3-44E7-85E9-7EB8C25B6D47}" destId="{16F394A2-D779-403F-BA81-5FC0966F7C79}" srcOrd="9" destOrd="0" presId="urn:microsoft.com/office/officeart/2005/8/layout/list1"/>
    <dgm:cxn modelId="{AFDFD7ED-4AD6-4DB0-A952-20ED55E79B30}" type="presParOf" srcId="{9077216F-6EE3-44E7-85E9-7EB8C25B6D47}" destId="{700AC344-142B-4692-8FF7-4B6E1BD794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EE4A0B-B532-41A6-8039-B574CEDD4627}">
      <dsp:nvSpPr>
        <dsp:cNvPr id="0" name=""/>
        <dsp:cNvSpPr/>
      </dsp:nvSpPr>
      <dsp:spPr>
        <a:xfrm>
          <a:off x="0" y="29679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04963-A347-4DC9-B266-2B5B228D95F6}">
      <dsp:nvSpPr>
        <dsp:cNvPr id="0" name=""/>
        <dsp:cNvSpPr/>
      </dsp:nvSpPr>
      <dsp:spPr>
        <a:xfrm>
          <a:off x="381001" y="46039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Air preheater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1001" y="46039"/>
        <a:ext cx="5760720" cy="472320"/>
      </dsp:txXfrm>
    </dsp:sp>
    <dsp:sp modelId="{D31A0786-44AB-4A72-805F-2869390AFED4}">
      <dsp:nvSpPr>
        <dsp:cNvPr id="0" name=""/>
        <dsp:cNvSpPr/>
      </dsp:nvSpPr>
      <dsp:spPr>
        <a:xfrm>
          <a:off x="0" y="102255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36DCA-8A9D-47D1-B2B0-C72332D9CDDE}">
      <dsp:nvSpPr>
        <dsp:cNvPr id="0" name=""/>
        <dsp:cNvSpPr/>
      </dsp:nvSpPr>
      <dsp:spPr>
        <a:xfrm>
          <a:off x="411480" y="786398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Economizer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411480" y="786398"/>
        <a:ext cx="5760720" cy="472320"/>
      </dsp:txXfrm>
    </dsp:sp>
    <dsp:sp modelId="{F967200D-E699-4573-BB14-AF353070F508}">
      <dsp:nvSpPr>
        <dsp:cNvPr id="0" name=""/>
        <dsp:cNvSpPr/>
      </dsp:nvSpPr>
      <dsp:spPr>
        <a:xfrm>
          <a:off x="0" y="174831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1C5C0-9FF4-4A53-964A-44E15909649A}">
      <dsp:nvSpPr>
        <dsp:cNvPr id="0" name=""/>
        <dsp:cNvSpPr/>
      </dsp:nvSpPr>
      <dsp:spPr>
        <a:xfrm>
          <a:off x="411480" y="1512158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Super-heater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1512158"/>
        <a:ext cx="5760720" cy="472320"/>
      </dsp:txXfrm>
    </dsp:sp>
    <dsp:sp modelId="{0E333C5A-DA53-43AF-8621-F5FC1AF0512E}">
      <dsp:nvSpPr>
        <dsp:cNvPr id="0" name=""/>
        <dsp:cNvSpPr/>
      </dsp:nvSpPr>
      <dsp:spPr>
        <a:xfrm>
          <a:off x="0" y="247407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6BCB1-C47B-4611-B2EE-13151CFE3721}">
      <dsp:nvSpPr>
        <dsp:cNvPr id="0" name=""/>
        <dsp:cNvSpPr/>
      </dsp:nvSpPr>
      <dsp:spPr>
        <a:xfrm>
          <a:off x="411480" y="2237918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Steam Separator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2237918"/>
        <a:ext cx="5760720" cy="472320"/>
      </dsp:txXfrm>
    </dsp:sp>
    <dsp:sp modelId="{B7B08F57-2661-4F55-8956-384981C2451C}">
      <dsp:nvSpPr>
        <dsp:cNvPr id="0" name=""/>
        <dsp:cNvSpPr/>
      </dsp:nvSpPr>
      <dsp:spPr>
        <a:xfrm>
          <a:off x="0" y="319983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24BC5-21B0-4E1D-A917-0B41FB5865CB}">
      <dsp:nvSpPr>
        <dsp:cNvPr id="0" name=""/>
        <dsp:cNvSpPr/>
      </dsp:nvSpPr>
      <dsp:spPr>
        <a:xfrm>
          <a:off x="411480" y="2963678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Steam Trap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2963678"/>
        <a:ext cx="5760720" cy="472320"/>
      </dsp:txXfrm>
    </dsp:sp>
    <dsp:sp modelId="{17D3D6BE-F006-4F7B-9AE0-58A09041A0CC}">
      <dsp:nvSpPr>
        <dsp:cNvPr id="0" name=""/>
        <dsp:cNvSpPr/>
      </dsp:nvSpPr>
      <dsp:spPr>
        <a:xfrm>
          <a:off x="0" y="392559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80A07-D434-4501-80A4-653C0654D3A3}">
      <dsp:nvSpPr>
        <dsp:cNvPr id="0" name=""/>
        <dsp:cNvSpPr/>
      </dsp:nvSpPr>
      <dsp:spPr>
        <a:xfrm>
          <a:off x="411480" y="3689438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Feed Pump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3689438"/>
        <a:ext cx="5760720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CC7960-8E79-446C-90DA-4EE92AB2F74D}">
      <dsp:nvSpPr>
        <dsp:cNvPr id="0" name=""/>
        <dsp:cNvSpPr/>
      </dsp:nvSpPr>
      <dsp:spPr>
        <a:xfrm>
          <a:off x="0" y="1198637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B755E-9896-4A07-B886-887A11EB897C}">
      <dsp:nvSpPr>
        <dsp:cNvPr id="0" name=""/>
        <dsp:cNvSpPr/>
      </dsp:nvSpPr>
      <dsp:spPr>
        <a:xfrm>
          <a:off x="411480" y="872399"/>
          <a:ext cx="5760720" cy="6214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Type of fuel</a:t>
          </a:r>
          <a:endParaRPr lang="en-US" sz="2000" kern="1200" dirty="0"/>
        </a:p>
      </dsp:txBody>
      <dsp:txXfrm>
        <a:off x="411480" y="872399"/>
        <a:ext cx="5760720" cy="621437"/>
      </dsp:txXfrm>
    </dsp:sp>
    <dsp:sp modelId="{E76B1616-BA6C-4A20-B7D4-E8DEE6437CB6}">
      <dsp:nvSpPr>
        <dsp:cNvPr id="0" name=""/>
        <dsp:cNvSpPr/>
      </dsp:nvSpPr>
      <dsp:spPr>
        <a:xfrm>
          <a:off x="0" y="2105837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5EF1D-480B-4680-90A9-F9D016ED966F}">
      <dsp:nvSpPr>
        <dsp:cNvPr id="0" name=""/>
        <dsp:cNvSpPr/>
      </dsp:nvSpPr>
      <dsp:spPr>
        <a:xfrm>
          <a:off x="411480" y="1810637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Type of fuel burning equipment</a:t>
          </a:r>
          <a:endParaRPr lang="en-US" sz="2000" kern="1200" dirty="0"/>
        </a:p>
      </dsp:txBody>
      <dsp:txXfrm>
        <a:off x="411480" y="1810637"/>
        <a:ext cx="5760720" cy="590400"/>
      </dsp:txXfrm>
    </dsp:sp>
    <dsp:sp modelId="{5C92FF7C-8455-4FB2-8800-1B486D19CC46}">
      <dsp:nvSpPr>
        <dsp:cNvPr id="0" name=""/>
        <dsp:cNvSpPr/>
      </dsp:nvSpPr>
      <dsp:spPr>
        <a:xfrm>
          <a:off x="0" y="3013037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81FADC-EC15-4979-9D4A-16CC04FE321D}">
      <dsp:nvSpPr>
        <dsp:cNvPr id="0" name=""/>
        <dsp:cNvSpPr/>
      </dsp:nvSpPr>
      <dsp:spPr>
        <a:xfrm>
          <a:off x="411480" y="2717837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Rating at which boiler and furnace are operated</a:t>
          </a:r>
          <a:endParaRPr lang="en-US" sz="2000" kern="1200" dirty="0"/>
        </a:p>
      </dsp:txBody>
      <dsp:txXfrm>
        <a:off x="411480" y="2717837"/>
        <a:ext cx="5760720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ABE0DE-E3C6-4518-800A-3503F7C19A89}">
      <dsp:nvSpPr>
        <dsp:cNvPr id="0" name=""/>
        <dsp:cNvSpPr/>
      </dsp:nvSpPr>
      <dsp:spPr>
        <a:xfrm>
          <a:off x="0" y="5255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873A8-DF03-4B09-916A-22104F5218A0}">
      <dsp:nvSpPr>
        <dsp:cNvPr id="0" name=""/>
        <dsp:cNvSpPr/>
      </dsp:nvSpPr>
      <dsp:spPr>
        <a:xfrm>
          <a:off x="411480" y="3849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itchFamily="18" charset="0"/>
              <a:cs typeface="Times New Roman" pitchFamily="18" charset="0"/>
            </a:rPr>
            <a:t>Reciprocating Pumps</a:t>
          </a:r>
          <a:endParaRPr lang="en-US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38498"/>
        <a:ext cx="5760720" cy="974160"/>
      </dsp:txXfrm>
    </dsp:sp>
    <dsp:sp modelId="{99B5AD3D-EE74-457B-9E98-FF970DB502C7}">
      <dsp:nvSpPr>
        <dsp:cNvPr id="0" name=""/>
        <dsp:cNvSpPr/>
      </dsp:nvSpPr>
      <dsp:spPr>
        <a:xfrm>
          <a:off x="0" y="202245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DD317-0DE8-462F-8C48-17A94F1716EF}">
      <dsp:nvSpPr>
        <dsp:cNvPr id="0" name=""/>
        <dsp:cNvSpPr/>
      </dsp:nvSpPr>
      <dsp:spPr>
        <a:xfrm>
          <a:off x="411480" y="153537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itchFamily="18" charset="0"/>
              <a:cs typeface="Times New Roman" pitchFamily="18" charset="0"/>
            </a:rPr>
            <a:t>Rotary Pump</a:t>
          </a:r>
          <a:endParaRPr lang="en-US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1535378"/>
        <a:ext cx="5760720" cy="974160"/>
      </dsp:txXfrm>
    </dsp:sp>
    <dsp:sp modelId="{700AC344-142B-4692-8FF7-4B6E1BD7946D}">
      <dsp:nvSpPr>
        <dsp:cNvPr id="0" name=""/>
        <dsp:cNvSpPr/>
      </dsp:nvSpPr>
      <dsp:spPr>
        <a:xfrm>
          <a:off x="0" y="351933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B2869-BC83-42FD-BDB7-B476F6DABCF8}">
      <dsp:nvSpPr>
        <dsp:cNvPr id="0" name=""/>
        <dsp:cNvSpPr/>
      </dsp:nvSpPr>
      <dsp:spPr>
        <a:xfrm>
          <a:off x="411480" y="303225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Times New Roman" pitchFamily="18" charset="0"/>
              <a:cs typeface="Times New Roman" pitchFamily="18" charset="0"/>
            </a:rPr>
            <a:t>Centrifugal Pump</a:t>
          </a:r>
          <a:endParaRPr lang="en-US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480" y="3032258"/>
        <a:ext cx="5760720" cy="97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4F9C45-8FCA-47DF-9EE6-D7EC80297B59}" type="datetimeFigureOut">
              <a:rPr lang="en-US" smtClean="0"/>
              <a:pPr/>
              <a:t>12/14/2013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9A75C-C9CB-4EC9-AAD7-0FE0B142D1A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0"/>
            <a:ext cx="7851648" cy="1828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Californian FB" pitchFamily="18" charset="0"/>
                <a:cs typeface="Times New Roman" pitchFamily="18" charset="0"/>
              </a:rPr>
              <a:t>STUDY</a:t>
            </a:r>
            <a:r>
              <a:rPr lang="en-US" sz="5400" dirty="0" smtClean="0">
                <a:latin typeface="Californian FB" pitchFamily="18" charset="0"/>
              </a:rPr>
              <a:t> OF BOILER’S ACCESSORIES</a:t>
            </a:r>
            <a:endParaRPr lang="en-US" sz="5400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dirty="0" smtClean="0">
                <a:solidFill>
                  <a:schemeClr val="tx1"/>
                </a:solidFill>
              </a:rPr>
              <a:t> KARAN VYAS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438400"/>
            <a:ext cx="2057400" cy="406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6902339"/>
      </p:ext>
    </p:extLst>
  </p:cSld>
  <p:clrMapOvr>
    <a:masterClrMapping/>
  </p:clrMapOvr>
  <p:transition spd="slow" advClick="0" advTm="1000">
    <p:wip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Steam separator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Steam separator removes the suspended water particles from the steam.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Steam is collected from a boiler may be wet,dry or super-heated, but many case steam become wet due to loss of heat during passing through steam pipe.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use of wet steam in an engine or turbine is not economical .so there is need to separate the water particals from the steam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study\steam separator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81944"/>
            <a:ext cx="2971799" cy="367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805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arrow.wav"/>
          </p:stSnd>
        </p:sndAc>
      </p:transition>
    </mc:Choice>
    <mc:Fallback>
      <p:transition spd="slow">
        <p:split orient="vert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 pump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to feed the water into the boiler under pressure through feed check valve.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device of boiler used to supplied proper amount of water  at least equal to that evaporated in the boiler. </a:t>
            </a:r>
          </a:p>
        </p:txBody>
      </p:sp>
      <p:pic>
        <p:nvPicPr>
          <p:cNvPr id="1027" name="Picture 3" descr="D:\study\Fuel-feed-pum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00600" y="990600"/>
            <a:ext cx="42672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44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arrow.wav"/>
          </p:stSnd>
        </p:sndAc>
      </p:transition>
    </mc:Choice>
    <mc:Fallback>
      <p:transition spd="slow">
        <p:split orient="vert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Feed Pump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508560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85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305800" cy="11430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8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boiler accessories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Boiler’s accessories are these components which are installed either inside or outside the boiler to increase the efficiency of the plant and to help in the proper working of the plant.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867689"/>
      </p:ext>
    </p:extLst>
  </p:cSld>
  <p:clrMapOvr>
    <a:masterClrMapping/>
  </p:clrMapOvr>
  <p:transition spd="slow">
    <p:wip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 of the boiler’s accessories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310979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789234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  <p:sndAc>
          <p:stSnd>
            <p:snd r:embed="rId8" name="arrow.wav"/>
          </p:stSnd>
        </p:sndAc>
      </p:transition>
    </mc:Choice>
    <mc:Fallback>
      <p:transition spd="slow">
        <p:checker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Air preheater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19600" cy="6477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function of air preheater is to increase the temperature of air before enters the furnace.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generally placed after the economizer so the flue gases on one side and air on other.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preheats the to be supplied to the furnace.pre-heated air accelerates the combustion and facilitates the burning of coal.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1"/>
            <a:ext cx="3657600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92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  <p:sndAc>
          <p:stSnd>
            <p:snd r:embed="rId4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WORKING </a:t>
            </a:r>
            <a:r>
              <a:rPr lang="en-US" sz="3200" b="1" dirty="0">
                <a:solidFill>
                  <a:srgbClr val="FF0000"/>
                </a:solidFill>
              </a:rPr>
              <a:t>OF AIR PREHEATER DEPEND </a:t>
            </a:r>
            <a:r>
              <a:rPr lang="en-US" sz="3200" b="1" dirty="0" smtClean="0">
                <a:solidFill>
                  <a:srgbClr val="FF0000"/>
                </a:solidFill>
              </a:rPr>
              <a:t>ON: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780465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004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Economizer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device in which the waste heat of the flue gases  is utilized for heating the feed water.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recover some of heat being carried over by exhaust gases.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heat is used to raise the temperature of feed water supplied to the boiler.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41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213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arrow.wav"/>
          </p:stSnd>
        </p:sndAc>
      </p:transition>
    </mc:Choice>
    <mc:Fallback>
      <p:transition spd="slow">
        <p:split orient="vert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of using Economizer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Evaporative capacity of boiler is increased.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Overall efficiency of the plant is increased.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boiler is fed with cold water it may results in chilling the boiler metal.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temperature range between various parts of the boiler is reduced which results in reduction of stresses due to unequal expansion.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5332905"/>
      </p:ext>
    </p:extLst>
  </p:cSld>
  <p:clrMapOvr>
    <a:masterClrMapping/>
  </p:clrMapOvr>
  <p:transition spd="slow">
    <p:randomBar dir="vert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Super-heater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495800" cy="45261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 -heater is a device which increase the temperature of the steam above its saturation point.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steam generated above the surface of water is always wet which causes erosion of turbine blades, pipes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that super heated air is required and therefore we use super-heater in boiler.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905000"/>
            <a:ext cx="3810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36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arrow.wav"/>
          </p:stSnd>
        </p:sndAc>
      </p:transition>
    </mc:Choice>
    <mc:Fallback>
      <p:transition spd="slow">
        <p:split orient="vert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of super-heater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Erosion of turbine blade is eliminated.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Thermal efficiency of steam plant is increased.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Steam consumption is reduced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34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3" name="arrow.wav"/>
          </p:stSnd>
        </p:sndAc>
      </p:transition>
    </mc:Choice>
    <mc:Fallback>
      <p:transition spd="slow">
        <p:split orient="vert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455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STUDY OF BOILER’S ACCESSORIES</vt:lpstr>
      <vt:lpstr> What is a boiler accessories?</vt:lpstr>
      <vt:lpstr>Name of the boiler’s accessories</vt:lpstr>
      <vt:lpstr>               Air preheater</vt:lpstr>
      <vt:lpstr>WORKING OF AIR PREHEATER DEPEND ON:</vt:lpstr>
      <vt:lpstr>                    Economizer</vt:lpstr>
      <vt:lpstr>Advantages of using Economizer</vt:lpstr>
      <vt:lpstr>                 Super-heater</vt:lpstr>
      <vt:lpstr>       Advantages of super-heater</vt:lpstr>
      <vt:lpstr>Steam separator</vt:lpstr>
      <vt:lpstr>Feed pump</vt:lpstr>
      <vt:lpstr>Classification of Feed Pump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BOILER’S ACCESSORIES</dc:title>
  <dc:creator>lenovo</dc:creator>
  <cp:lastModifiedBy>UMANG</cp:lastModifiedBy>
  <cp:revision>40</cp:revision>
  <dcterms:created xsi:type="dcterms:W3CDTF">2013-11-09T04:34:02Z</dcterms:created>
  <dcterms:modified xsi:type="dcterms:W3CDTF">2013-12-14T06:19:53Z</dcterms:modified>
</cp:coreProperties>
</file>